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0" r:id="rId2"/>
  </p:sldIdLst>
  <p:sldSz cx="6858000" cy="9144000" type="screen4x3"/>
  <p:notesSz cx="6858000" cy="9144000"/>
  <p:defaultTextStyle>
    <a:defPPr>
      <a:defRPr lang="de-DE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orient="horz" pos="1183">
          <p15:clr>
            <a:srgbClr val="A4A3A4"/>
          </p15:clr>
        </p15:guide>
        <p15:guide id="3" orient="horz" pos="4577">
          <p15:clr>
            <a:srgbClr val="A4A3A4"/>
          </p15:clr>
        </p15:guide>
        <p15:guide id="4" orient="horz" pos="2365">
          <p15:clr>
            <a:srgbClr val="A4A3A4"/>
          </p15:clr>
        </p15:guide>
        <p15:guide id="5" pos="2160">
          <p15:clr>
            <a:srgbClr val="A4A3A4"/>
          </p15:clr>
        </p15:guide>
        <p15:guide id="6" pos="3815">
          <p15:clr>
            <a:srgbClr val="A4A3A4"/>
          </p15:clr>
        </p15:guide>
        <p15:guide id="7" pos="519">
          <p15:clr>
            <a:srgbClr val="A4A3A4"/>
          </p15:clr>
        </p15:guide>
        <p15:guide id="8" pos="855">
          <p15:clr>
            <a:srgbClr val="A4A3A4"/>
          </p15:clr>
        </p15:guide>
        <p15:guide id="9" pos="368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7" d="100"/>
          <a:sy n="67" d="100"/>
        </p:scale>
        <p:origin x="2022" y="78"/>
      </p:cViewPr>
      <p:guideLst>
        <p:guide orient="horz" pos="2880"/>
        <p:guide orient="horz" pos="1183"/>
        <p:guide orient="horz" pos="4577"/>
        <p:guide orient="horz" pos="2365"/>
        <p:guide pos="2160"/>
        <p:guide pos="3815"/>
        <p:guide pos="519"/>
        <p:guide pos="855"/>
        <p:guide pos="368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857250" y="1497013"/>
            <a:ext cx="5143500" cy="3182937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857250" y="4802188"/>
            <a:ext cx="5143500" cy="220821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D96F08-802D-493A-A3D4-384D7038522E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4619683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8946D9-11E3-4D61-9261-49E9E3C7AAE7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194634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8313" y="2279650"/>
            <a:ext cx="5915025" cy="380365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68313" y="6119813"/>
            <a:ext cx="5915025" cy="2000250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1AD588-C9FC-4718-B7A7-32165379E17B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5501549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42900" y="2133600"/>
            <a:ext cx="3009900" cy="60340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3505200" y="2133600"/>
            <a:ext cx="3009900" cy="60340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385CAB-02A2-43A4-B0F9-029EAA31B4B2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3540664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73075" y="487363"/>
            <a:ext cx="5915025" cy="1766887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73075" y="2241550"/>
            <a:ext cx="2900363" cy="10985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73075" y="3340100"/>
            <a:ext cx="2900363" cy="4913313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3471863" y="2241550"/>
            <a:ext cx="2916237" cy="10985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6237" cy="4913313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F633E1-6251-41CA-B5F6-F4154CD1E23C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6071924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999700-9899-43DA-BEE0-B19D69358CEF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0495646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774FEF-F076-4A3D-9A8F-DBB5B7BC6304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3772077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73075" y="609600"/>
            <a:ext cx="2211388" cy="21336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916238" y="1316038"/>
            <a:ext cx="3471862" cy="64992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73075" y="2743200"/>
            <a:ext cx="2211388" cy="508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D6E82F-40FA-4085-9DC8-A73CB9201931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3556747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73075" y="609600"/>
            <a:ext cx="2211388" cy="21336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2916238" y="1316038"/>
            <a:ext cx="3471862" cy="64992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73075" y="2743200"/>
            <a:ext cx="2211388" cy="508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08565C-A268-41DF-AFFE-E7DDB2D25F54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6972313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A3A3E2-AA64-497A-9020-EE75E86C00E1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2552232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4972050" y="366713"/>
            <a:ext cx="1543050" cy="780097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342900" y="366713"/>
            <a:ext cx="4476750" cy="780097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CE888C-2048-4E22-AFE5-170022871721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3971251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42900" y="366713"/>
            <a:ext cx="61722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Titelmasterformat durch Klicken bearbeiten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42900" y="2133600"/>
            <a:ext cx="6172200" cy="6034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Textmasterformate durch Klicken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42900" y="8326438"/>
            <a:ext cx="1600200" cy="63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43150" y="8326438"/>
            <a:ext cx="2171700" cy="63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914900" y="8326438"/>
            <a:ext cx="1600200" cy="63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00D2997A-A4A0-461C-8906-14AAEBAAD867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Logo_HISK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1825" y="2020888"/>
            <a:ext cx="823913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Text Box 3"/>
          <p:cNvSpPr txBox="1">
            <a:spLocks noChangeArrowheads="1"/>
          </p:cNvSpPr>
          <p:nvPr/>
        </p:nvSpPr>
        <p:spPr bwMode="auto">
          <a:xfrm>
            <a:off x="4135438" y="2097088"/>
            <a:ext cx="1611339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4000" b="1" dirty="0">
                <a:latin typeface="Exo 2 Extra Bold" panose="00000900000000000000" pitchFamily="50" charset="0"/>
              </a:rPr>
              <a:t>2.004</a:t>
            </a:r>
          </a:p>
        </p:txBody>
      </p:sp>
      <p:sp>
        <p:nvSpPr>
          <p:cNvPr id="2052" name="Text Box 4"/>
          <p:cNvSpPr txBox="1">
            <a:spLocks noChangeArrowheads="1"/>
          </p:cNvSpPr>
          <p:nvPr/>
        </p:nvSpPr>
        <p:spPr bwMode="auto">
          <a:xfrm>
            <a:off x="5243513" y="6869113"/>
            <a:ext cx="66717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2000" b="1" dirty="0">
                <a:latin typeface="Exo 2 Extra Bold" panose="00000900000000000000" pitchFamily="50" charset="0"/>
              </a:rPr>
              <a:t>204</a:t>
            </a:r>
          </a:p>
        </p:txBody>
      </p:sp>
      <p:sp>
        <p:nvSpPr>
          <p:cNvPr id="2053" name="Text Box 5"/>
          <p:cNvSpPr txBox="1">
            <a:spLocks noChangeArrowheads="1"/>
          </p:cNvSpPr>
          <p:nvPr/>
        </p:nvSpPr>
        <p:spPr bwMode="auto">
          <a:xfrm>
            <a:off x="1243013" y="3349625"/>
            <a:ext cx="2282997" cy="12464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2500" dirty="0">
                <a:latin typeface="Exo 2 Medium" panose="00000600000000000000" pitchFamily="50" charset="0"/>
              </a:rPr>
              <a:t>Arbeitsgruppe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de-DE" altLang="de-DE" sz="2500" dirty="0">
              <a:latin typeface="Exo 2 Medium" panose="00000600000000000000" pitchFamily="50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2500" dirty="0">
                <a:latin typeface="Exo 2 Medium" panose="00000600000000000000" pitchFamily="50" charset="0"/>
              </a:rPr>
              <a:t>Name(n)</a:t>
            </a:r>
          </a:p>
        </p:txBody>
      </p:sp>
      <p:sp>
        <p:nvSpPr>
          <p:cNvPr id="2054" name="Line 6"/>
          <p:cNvSpPr>
            <a:spLocks noChangeShapeType="1"/>
          </p:cNvSpPr>
          <p:nvPr/>
        </p:nvSpPr>
        <p:spPr bwMode="auto">
          <a:xfrm>
            <a:off x="823913" y="2938463"/>
            <a:ext cx="5232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55" name="Line 7"/>
          <p:cNvSpPr>
            <a:spLocks noChangeShapeType="1"/>
          </p:cNvSpPr>
          <p:nvPr/>
        </p:nvSpPr>
        <p:spPr bwMode="auto">
          <a:xfrm>
            <a:off x="1362075" y="3008313"/>
            <a:ext cx="41338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56" name="Rectangle 9"/>
          <p:cNvSpPr>
            <a:spLocks noChangeArrowheads="1"/>
          </p:cNvSpPr>
          <p:nvPr/>
        </p:nvSpPr>
        <p:spPr bwMode="auto">
          <a:xfrm>
            <a:off x="823913" y="1878013"/>
            <a:ext cx="5232400" cy="5387975"/>
          </a:xfrm>
          <a:prstGeom prst="rect">
            <a:avLst/>
          </a:prstGeom>
          <a:noFill/>
          <a:ln w="9525" cap="rnd">
            <a:solidFill>
              <a:schemeClr val="tx1"/>
            </a:solidFill>
            <a:prstDash val="sysDot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DE" altLang="de-DE" sz="1800"/>
          </a:p>
        </p:txBody>
      </p:sp>
      <p:pic>
        <p:nvPicPr>
          <p:cNvPr id="2057" name="Grafik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062" y="2020888"/>
            <a:ext cx="2024063" cy="782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tandarddesign">
  <a:themeElements>
    <a:clrScheme name="Standard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ndard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5" baseType="lpstr">
      <vt:lpstr>Arial</vt:lpstr>
      <vt:lpstr>Exo 2 Extra Bold</vt:lpstr>
      <vt:lpstr>Exo 2 Medium</vt:lpstr>
      <vt:lpstr>Standarddesign</vt:lpstr>
      <vt:lpstr>PowerPoint-Präsentation</vt:lpstr>
    </vt:vector>
  </TitlesOfParts>
  <Company>Universität Bonn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Physik</dc:creator>
  <cp:lastModifiedBy>Birgit Grötsch</cp:lastModifiedBy>
  <cp:revision>22</cp:revision>
  <dcterms:created xsi:type="dcterms:W3CDTF">2012-06-11T07:49:42Z</dcterms:created>
  <dcterms:modified xsi:type="dcterms:W3CDTF">2017-06-30T09:27:47Z</dcterms:modified>
</cp:coreProperties>
</file>